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1" r:id="rId3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F2AEA-113B-4261-8A62-8AC64E78C719}" type="datetimeFigureOut">
              <a:rPr lang="es-CL" smtClean="0"/>
              <a:pPr/>
              <a:t>12-08-2015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FAA40-8DAA-4FEC-9A82-D271F758A637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F2AEA-113B-4261-8A62-8AC64E78C719}" type="datetimeFigureOut">
              <a:rPr lang="es-CL" smtClean="0"/>
              <a:pPr/>
              <a:t>12-08-2015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FAA40-8DAA-4FEC-9A82-D271F758A637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F2AEA-113B-4261-8A62-8AC64E78C719}" type="datetimeFigureOut">
              <a:rPr lang="es-CL" smtClean="0"/>
              <a:pPr/>
              <a:t>12-08-2015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FAA40-8DAA-4FEC-9A82-D271F758A637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F2AEA-113B-4261-8A62-8AC64E78C719}" type="datetimeFigureOut">
              <a:rPr lang="es-CL" smtClean="0"/>
              <a:pPr/>
              <a:t>12-08-2015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FAA40-8DAA-4FEC-9A82-D271F758A637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F2AEA-113B-4261-8A62-8AC64E78C719}" type="datetimeFigureOut">
              <a:rPr lang="es-CL" smtClean="0"/>
              <a:pPr/>
              <a:t>12-08-2015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FAA40-8DAA-4FEC-9A82-D271F758A637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F2AEA-113B-4261-8A62-8AC64E78C719}" type="datetimeFigureOut">
              <a:rPr lang="es-CL" smtClean="0"/>
              <a:pPr/>
              <a:t>12-08-2015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FAA40-8DAA-4FEC-9A82-D271F758A637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F2AEA-113B-4261-8A62-8AC64E78C719}" type="datetimeFigureOut">
              <a:rPr lang="es-CL" smtClean="0"/>
              <a:pPr/>
              <a:t>12-08-2015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FAA40-8DAA-4FEC-9A82-D271F758A637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F2AEA-113B-4261-8A62-8AC64E78C719}" type="datetimeFigureOut">
              <a:rPr lang="es-CL" smtClean="0"/>
              <a:pPr/>
              <a:t>12-08-2015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FAA40-8DAA-4FEC-9A82-D271F758A637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F2AEA-113B-4261-8A62-8AC64E78C719}" type="datetimeFigureOut">
              <a:rPr lang="es-CL" smtClean="0"/>
              <a:pPr/>
              <a:t>12-08-2015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FAA40-8DAA-4FEC-9A82-D271F758A637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F2AEA-113B-4261-8A62-8AC64E78C719}" type="datetimeFigureOut">
              <a:rPr lang="es-CL" smtClean="0"/>
              <a:pPr/>
              <a:t>12-08-2015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FAA40-8DAA-4FEC-9A82-D271F758A637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F2AEA-113B-4261-8A62-8AC64E78C719}" type="datetimeFigureOut">
              <a:rPr lang="es-CL" smtClean="0"/>
              <a:pPr/>
              <a:t>12-08-2015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FAA40-8DAA-4FEC-9A82-D271F758A637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CF2AEA-113B-4261-8A62-8AC64E78C719}" type="datetimeFigureOut">
              <a:rPr lang="es-CL" smtClean="0"/>
              <a:pPr/>
              <a:t>12-08-2015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BFAA40-8DAA-4FEC-9A82-D271F758A637}" type="slidenum">
              <a:rPr lang="es-CL" smtClean="0"/>
              <a:pPr/>
              <a:t>‹Nº›</a:t>
            </a:fld>
            <a:endParaRPr lang="es-C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base"/>
            <a:r>
              <a:rPr lang="es-CL" sz="5300" dirty="0" smtClean="0"/>
              <a:t>Semillita</a:t>
            </a:r>
            <a:r>
              <a:rPr lang="es-CL" dirty="0" smtClean="0"/>
              <a:t/>
            </a:r>
            <a:br>
              <a:rPr lang="es-CL" dirty="0" smtClean="0"/>
            </a:br>
            <a:r>
              <a:rPr lang="es-CL" sz="2000" b="1" cap="all" dirty="0" smtClean="0"/>
              <a:t>VALERIA DONATI</a:t>
            </a:r>
            <a:r>
              <a:rPr lang="es-CL" b="1" cap="all" dirty="0" smtClean="0"/>
              <a:t/>
            </a:r>
            <a:br>
              <a:rPr lang="es-CL" b="1" cap="all" dirty="0" smtClean="0"/>
            </a:b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-1404664" y="1412776"/>
            <a:ext cx="6840760" cy="4165923"/>
          </a:xfrm>
        </p:spPr>
        <p:txBody>
          <a:bodyPr>
            <a:noAutofit/>
          </a:bodyPr>
          <a:lstStyle/>
          <a:p>
            <a:pPr algn="ctr" fontAlgn="base">
              <a:buNone/>
            </a:pPr>
            <a:r>
              <a:rPr lang="es-CL" sz="1800" dirty="0" smtClean="0">
                <a:latin typeface="Comic Sans MS" pitchFamily="66" charset="0"/>
              </a:rPr>
              <a:t>Te </a:t>
            </a:r>
            <a:r>
              <a:rPr lang="es-CL" sz="1800" dirty="0">
                <a:latin typeface="Comic Sans MS" pitchFamily="66" charset="0"/>
              </a:rPr>
              <a:t>he encontrado en el camino</a:t>
            </a:r>
          </a:p>
          <a:p>
            <a:pPr algn="ctr" fontAlgn="base">
              <a:buNone/>
            </a:pPr>
            <a:r>
              <a:rPr lang="es-CL" sz="1800" dirty="0">
                <a:latin typeface="Comic Sans MS" pitchFamily="66" charset="0"/>
              </a:rPr>
              <a:t>Semillita de colores</a:t>
            </a:r>
          </a:p>
          <a:p>
            <a:pPr algn="ctr" fontAlgn="base">
              <a:buNone/>
            </a:pPr>
            <a:r>
              <a:rPr lang="es-CL" sz="1800" dirty="0">
                <a:latin typeface="Comic Sans MS" pitchFamily="66" charset="0"/>
              </a:rPr>
              <a:t>Y te haré mil cosquillitas</a:t>
            </a:r>
          </a:p>
          <a:p>
            <a:pPr algn="ctr" fontAlgn="base">
              <a:buNone/>
            </a:pPr>
            <a:r>
              <a:rPr lang="es-CL" sz="1800" dirty="0">
                <a:latin typeface="Comic Sans MS" pitchFamily="66" charset="0"/>
              </a:rPr>
              <a:t>Semilla de mis amores</a:t>
            </a:r>
            <a:r>
              <a:rPr lang="es-CL" sz="1800" dirty="0" smtClean="0">
                <a:latin typeface="Comic Sans MS" pitchFamily="66" charset="0"/>
              </a:rPr>
              <a:t>.</a:t>
            </a:r>
          </a:p>
          <a:p>
            <a:pPr algn="ctr" fontAlgn="base">
              <a:buNone/>
            </a:pPr>
            <a:endParaRPr lang="es-CL" sz="1800" dirty="0">
              <a:latin typeface="Comic Sans MS" pitchFamily="66" charset="0"/>
            </a:endParaRPr>
          </a:p>
          <a:p>
            <a:pPr algn="ctr" fontAlgn="base">
              <a:buNone/>
            </a:pPr>
            <a:r>
              <a:rPr lang="es-CL" sz="1800" dirty="0">
                <a:latin typeface="Comic Sans MS" pitchFamily="66" charset="0"/>
              </a:rPr>
              <a:t>Cerquita de una montaña</a:t>
            </a:r>
          </a:p>
          <a:p>
            <a:pPr algn="ctr" fontAlgn="base">
              <a:buNone/>
            </a:pPr>
            <a:r>
              <a:rPr lang="es-CL" sz="1800" dirty="0">
                <a:latin typeface="Comic Sans MS" pitchFamily="66" charset="0"/>
              </a:rPr>
              <a:t>la tierra te hará un lugar</a:t>
            </a:r>
          </a:p>
          <a:p>
            <a:pPr algn="ctr" fontAlgn="base">
              <a:buNone/>
            </a:pPr>
            <a:r>
              <a:rPr lang="es-CL" sz="1800" dirty="0">
                <a:latin typeface="Comic Sans MS" pitchFamily="66" charset="0"/>
              </a:rPr>
              <a:t>y el viento te dará alas</a:t>
            </a:r>
          </a:p>
          <a:p>
            <a:pPr algn="ctr" fontAlgn="base">
              <a:buNone/>
            </a:pPr>
            <a:r>
              <a:rPr lang="es-CL" sz="1800" dirty="0">
                <a:latin typeface="Comic Sans MS" pitchFamily="66" charset="0"/>
              </a:rPr>
              <a:t>para que puedas volar</a:t>
            </a:r>
            <a:r>
              <a:rPr lang="es-CL" sz="1800" dirty="0" smtClean="0">
                <a:latin typeface="Comic Sans MS" pitchFamily="66" charset="0"/>
              </a:rPr>
              <a:t>.</a:t>
            </a:r>
          </a:p>
          <a:p>
            <a:pPr algn="ctr" fontAlgn="base">
              <a:buNone/>
            </a:pPr>
            <a:endParaRPr lang="es-CL" sz="1800" dirty="0">
              <a:latin typeface="Comic Sans MS" pitchFamily="66" charset="0"/>
            </a:endParaRPr>
          </a:p>
          <a:p>
            <a:pPr algn="ctr" fontAlgn="base">
              <a:buNone/>
            </a:pPr>
            <a:r>
              <a:rPr lang="es-CL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Mi pequeña semillita</a:t>
            </a:r>
          </a:p>
          <a:p>
            <a:pPr algn="ctr" fontAlgn="base">
              <a:buNone/>
            </a:pPr>
            <a:r>
              <a:rPr lang="es-CL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Suave brisa que despierta</a:t>
            </a:r>
          </a:p>
          <a:p>
            <a:pPr algn="ctr" fontAlgn="base">
              <a:buNone/>
            </a:pPr>
            <a:r>
              <a:rPr lang="es-CL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Te abrazaré muy fuerte</a:t>
            </a:r>
          </a:p>
          <a:p>
            <a:pPr algn="ctr" fontAlgn="base">
              <a:buNone/>
            </a:pPr>
            <a:r>
              <a:rPr lang="es-CL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Para que conmigo crezcas.</a:t>
            </a:r>
          </a:p>
          <a:p>
            <a:pPr algn="ctr">
              <a:buNone/>
            </a:pPr>
            <a:endParaRPr lang="es-CL" sz="1800" dirty="0">
              <a:latin typeface="Comic Sans MS" pitchFamily="66" charset="0"/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4572000" y="1607889"/>
            <a:ext cx="4572000" cy="369331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CL" dirty="0">
                <a:latin typeface="Comic Sans MS" pitchFamily="66" charset="0"/>
              </a:rPr>
              <a:t>Te acercaré hasta el </a:t>
            </a:r>
            <a:r>
              <a:rPr lang="es-CL" dirty="0" smtClean="0">
                <a:latin typeface="Comic Sans MS" pitchFamily="66" charset="0"/>
              </a:rPr>
              <a:t>sol</a:t>
            </a:r>
            <a:endParaRPr lang="es-CL" dirty="0">
              <a:latin typeface="Comic Sans MS" pitchFamily="66" charset="0"/>
            </a:endParaRPr>
          </a:p>
          <a:p>
            <a:r>
              <a:rPr lang="es-CL" dirty="0">
                <a:latin typeface="Comic Sans MS" pitchFamily="66" charset="0"/>
              </a:rPr>
              <a:t>Para que puedas brillar </a:t>
            </a:r>
          </a:p>
          <a:p>
            <a:r>
              <a:rPr lang="es-CL" dirty="0">
                <a:latin typeface="Comic Sans MS" pitchFamily="66" charset="0"/>
              </a:rPr>
              <a:t>Y le pediré al agua</a:t>
            </a:r>
            <a:br>
              <a:rPr lang="es-CL" dirty="0">
                <a:latin typeface="Comic Sans MS" pitchFamily="66" charset="0"/>
              </a:rPr>
            </a:br>
            <a:r>
              <a:rPr lang="es-CL" dirty="0" smtClean="0">
                <a:latin typeface="Comic Sans MS" pitchFamily="66" charset="0"/>
              </a:rPr>
              <a:t>Que </a:t>
            </a:r>
            <a:r>
              <a:rPr lang="es-CL" dirty="0">
                <a:latin typeface="Comic Sans MS" pitchFamily="66" charset="0"/>
              </a:rPr>
              <a:t>te acompañe a jugar.</a:t>
            </a:r>
            <a:br>
              <a:rPr lang="es-CL" dirty="0">
                <a:latin typeface="Comic Sans MS" pitchFamily="66" charset="0"/>
              </a:rPr>
            </a:br>
            <a:r>
              <a:rPr lang="es-CL" dirty="0" smtClean="0">
                <a:latin typeface="Comic Sans MS" pitchFamily="66" charset="0"/>
              </a:rPr>
              <a:t>Y </a:t>
            </a:r>
            <a:r>
              <a:rPr lang="es-CL" dirty="0">
                <a:latin typeface="Comic Sans MS" pitchFamily="66" charset="0"/>
              </a:rPr>
              <a:t>le pediré al </a:t>
            </a:r>
            <a:r>
              <a:rPr lang="es-CL" dirty="0" smtClean="0">
                <a:latin typeface="Comic Sans MS" pitchFamily="66" charset="0"/>
              </a:rPr>
              <a:t>agua</a:t>
            </a:r>
            <a:r>
              <a:rPr lang="es-CL" dirty="0">
                <a:latin typeface="Comic Sans MS" pitchFamily="66" charset="0"/>
              </a:rPr>
              <a:t/>
            </a:r>
            <a:br>
              <a:rPr lang="es-CL" dirty="0">
                <a:latin typeface="Comic Sans MS" pitchFamily="66" charset="0"/>
              </a:rPr>
            </a:br>
            <a:r>
              <a:rPr lang="es-CL" dirty="0">
                <a:latin typeface="Comic Sans MS" pitchFamily="66" charset="0"/>
              </a:rPr>
              <a:t>Que te acompañe a jugar.</a:t>
            </a:r>
            <a:br>
              <a:rPr lang="es-CL" dirty="0">
                <a:latin typeface="Comic Sans MS" pitchFamily="66" charset="0"/>
              </a:rPr>
            </a:br>
            <a:r>
              <a:rPr lang="es-CL" dirty="0">
                <a:latin typeface="Comic Sans MS" pitchFamily="66" charset="0"/>
              </a:rPr>
              <a:t/>
            </a:r>
            <a:br>
              <a:rPr lang="es-CL" dirty="0">
                <a:latin typeface="Comic Sans MS" pitchFamily="66" charset="0"/>
              </a:rPr>
            </a:br>
            <a:r>
              <a:rPr lang="es-CL" dirty="0">
                <a:latin typeface="Comic Sans MS" pitchFamily="66" charset="0"/>
              </a:rPr>
              <a:t/>
            </a:r>
            <a:br>
              <a:rPr lang="es-CL" dirty="0">
                <a:latin typeface="Comic Sans MS" pitchFamily="66" charset="0"/>
              </a:rPr>
            </a:br>
            <a:r>
              <a:rPr lang="es-CL" dirty="0">
                <a:latin typeface="Comic Sans MS" pitchFamily="66" charset="0"/>
              </a:rPr>
              <a:t>Te protegeré del </a:t>
            </a:r>
            <a:r>
              <a:rPr lang="es-CL" dirty="0" smtClean="0">
                <a:latin typeface="Comic Sans MS" pitchFamily="66" charset="0"/>
              </a:rPr>
              <a:t>frio</a:t>
            </a:r>
            <a:endParaRPr lang="es-CL" dirty="0">
              <a:latin typeface="Comic Sans MS" pitchFamily="66" charset="0"/>
            </a:endParaRPr>
          </a:p>
          <a:p>
            <a:r>
              <a:rPr lang="es-CL" dirty="0">
                <a:latin typeface="Comic Sans MS" pitchFamily="66" charset="0"/>
              </a:rPr>
              <a:t>Y te cantaré canciones</a:t>
            </a:r>
            <a:br>
              <a:rPr lang="es-CL" dirty="0">
                <a:latin typeface="Comic Sans MS" pitchFamily="66" charset="0"/>
              </a:rPr>
            </a:br>
            <a:r>
              <a:rPr lang="es-CL" dirty="0" smtClean="0">
                <a:latin typeface="Comic Sans MS" pitchFamily="66" charset="0"/>
              </a:rPr>
              <a:t>Y </a:t>
            </a:r>
            <a:r>
              <a:rPr lang="es-CL" dirty="0">
                <a:latin typeface="Comic Sans MS" pitchFamily="66" charset="0"/>
              </a:rPr>
              <a:t>tus amigas las flores</a:t>
            </a:r>
            <a:br>
              <a:rPr lang="es-CL" dirty="0">
                <a:latin typeface="Comic Sans MS" pitchFamily="66" charset="0"/>
              </a:rPr>
            </a:br>
            <a:r>
              <a:rPr lang="es-CL" dirty="0" smtClean="0">
                <a:latin typeface="Comic Sans MS" pitchFamily="66" charset="0"/>
              </a:rPr>
              <a:t>Podrán </a:t>
            </a:r>
            <a:r>
              <a:rPr lang="es-CL" dirty="0">
                <a:latin typeface="Comic Sans MS" pitchFamily="66" charset="0"/>
              </a:rPr>
              <a:t>elegir tu </a:t>
            </a:r>
            <a:r>
              <a:rPr lang="es-CL" dirty="0" smtClean="0">
                <a:latin typeface="Comic Sans MS" pitchFamily="66" charset="0"/>
              </a:rPr>
              <a:t>nombre</a:t>
            </a:r>
            <a:endParaRPr lang="es-CL" dirty="0">
              <a:latin typeface="Comic Sans MS" pitchFamily="66" charset="0"/>
            </a:endParaRPr>
          </a:p>
          <a:p>
            <a:r>
              <a:rPr lang="es-CL" dirty="0">
                <a:latin typeface="Comic Sans MS" pitchFamily="66" charset="0"/>
              </a:rPr>
              <a:t>Podrán elegir tu nombre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Flauta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99792" y="1600200"/>
            <a:ext cx="5987008" cy="4525963"/>
          </a:xfrm>
        </p:spPr>
        <p:txBody>
          <a:bodyPr/>
          <a:lstStyle/>
          <a:p>
            <a:pPr>
              <a:buNone/>
            </a:pPr>
            <a:r>
              <a:rPr lang="es-CL" dirty="0" smtClean="0"/>
              <a:t>Fa# Fa# Fa#  Re </a:t>
            </a:r>
            <a:r>
              <a:rPr lang="es-CL" dirty="0" err="1" smtClean="0"/>
              <a:t>Re</a:t>
            </a:r>
            <a:r>
              <a:rPr lang="es-CL" dirty="0" smtClean="0"/>
              <a:t> </a:t>
            </a:r>
            <a:r>
              <a:rPr lang="es-CL" dirty="0" err="1" smtClean="0"/>
              <a:t>Re</a:t>
            </a:r>
            <a:endParaRPr lang="es-CL" dirty="0" smtClean="0"/>
          </a:p>
          <a:p>
            <a:pPr>
              <a:buNone/>
            </a:pPr>
            <a:r>
              <a:rPr lang="es-CL" dirty="0" smtClean="0"/>
              <a:t>Fa# LA Fa#</a:t>
            </a:r>
          </a:p>
          <a:p>
            <a:pPr>
              <a:buNone/>
            </a:pPr>
            <a:endParaRPr lang="es-CL" dirty="0" smtClean="0"/>
          </a:p>
          <a:p>
            <a:pPr>
              <a:buNone/>
            </a:pPr>
            <a:r>
              <a:rPr lang="es-CL" dirty="0" smtClean="0"/>
              <a:t>Re </a:t>
            </a:r>
            <a:r>
              <a:rPr lang="es-CL" dirty="0" err="1" smtClean="0"/>
              <a:t>Re</a:t>
            </a:r>
            <a:r>
              <a:rPr lang="es-CL" dirty="0" smtClean="0"/>
              <a:t> </a:t>
            </a:r>
            <a:r>
              <a:rPr lang="es-CL" dirty="0" err="1" smtClean="0"/>
              <a:t>Re</a:t>
            </a:r>
            <a:r>
              <a:rPr lang="es-CL" dirty="0" smtClean="0"/>
              <a:t> Mi </a:t>
            </a:r>
            <a:r>
              <a:rPr lang="es-CL" dirty="0" err="1" smtClean="0"/>
              <a:t>Mi</a:t>
            </a:r>
            <a:r>
              <a:rPr lang="es-CL" dirty="0" smtClean="0"/>
              <a:t> </a:t>
            </a:r>
            <a:r>
              <a:rPr lang="es-CL" dirty="0" err="1" smtClean="0"/>
              <a:t>Mi</a:t>
            </a:r>
            <a:endParaRPr lang="es-CL" dirty="0" smtClean="0"/>
          </a:p>
          <a:p>
            <a:pPr>
              <a:buNone/>
            </a:pPr>
            <a:r>
              <a:rPr lang="es-CL" dirty="0" smtClean="0"/>
              <a:t>Re        (2°) </a:t>
            </a:r>
            <a:r>
              <a:rPr lang="es-CL" dirty="0" err="1" smtClean="0"/>
              <a:t>Re´Re</a:t>
            </a:r>
            <a:r>
              <a:rPr lang="es-CL" dirty="0" smtClean="0"/>
              <a:t>´</a:t>
            </a:r>
            <a:endParaRPr lang="es-CL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</TotalTime>
  <Words>93</Words>
  <Application>Microsoft Office PowerPoint</Application>
  <PresentationFormat>Presentación en pantalla (4:3)</PresentationFormat>
  <Paragraphs>26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Semillita VALERIA DONATI </vt:lpstr>
      <vt:lpstr>Flauta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Victor bass</dc:creator>
  <cp:lastModifiedBy>Victor bass</cp:lastModifiedBy>
  <cp:revision>6</cp:revision>
  <dcterms:created xsi:type="dcterms:W3CDTF">2015-07-06T12:23:24Z</dcterms:created>
  <dcterms:modified xsi:type="dcterms:W3CDTF">2015-08-12T19:44:26Z</dcterms:modified>
</cp:coreProperties>
</file>